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68" r:id="rId2"/>
    <p:sldId id="275" r:id="rId3"/>
    <p:sldId id="280" r:id="rId4"/>
    <p:sldId id="276" r:id="rId5"/>
    <p:sldId id="277" r:id="rId6"/>
    <p:sldId id="279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CCFFFF"/>
    <a:srgbClr val="FFFFFF"/>
    <a:srgbClr val="EA0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DFD774F4-657D-4856-89DF-83903EE64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841A31D-9F94-4995-8B3E-63E7CAF62C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FEA3B-4E9F-41E1-87FF-3E012EC78E33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EFB220-C4C2-44C9-A3AE-ADF0A0080C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C57FBEB-CEF5-4245-8BF4-A0EE374688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1AE05-8AAA-4D06-AE4C-2482BAF7A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774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C40C307-18A4-4630-90C5-A62C8ED2CC4F}"/>
              </a:ext>
            </a:extLst>
          </p:cNvPr>
          <p:cNvSpPr/>
          <p:nvPr userDrawn="1"/>
        </p:nvSpPr>
        <p:spPr>
          <a:xfrm>
            <a:off x="4854432" y="4935125"/>
            <a:ext cx="7337568" cy="775133"/>
          </a:xfrm>
          <a:prstGeom prst="rect">
            <a:avLst/>
          </a:prstGeom>
          <a:solidFill>
            <a:schemeClr val="bg2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endParaRPr lang="ru-RU" dirty="0">
              <a:solidFill>
                <a:srgbClr val="03145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97BC398-D7CE-48DC-9DF1-F20A01226271}"/>
              </a:ext>
            </a:extLst>
          </p:cNvPr>
          <p:cNvSpPr/>
          <p:nvPr userDrawn="1"/>
        </p:nvSpPr>
        <p:spPr>
          <a:xfrm rot="5400000">
            <a:off x="5448001" y="-5448001"/>
            <a:ext cx="1296000" cy="12192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3F08922-49F7-4AA1-B488-EB6E6E19017C}"/>
              </a:ext>
            </a:extLst>
          </p:cNvPr>
          <p:cNvGrpSpPr/>
          <p:nvPr userDrawn="1"/>
        </p:nvGrpSpPr>
        <p:grpSpPr>
          <a:xfrm>
            <a:off x="324769" y="48441"/>
            <a:ext cx="11829130" cy="5668885"/>
            <a:chOff x="324767" y="48441"/>
            <a:chExt cx="11829130" cy="5668885"/>
          </a:xfrm>
        </p:grpSpPr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1139094B-1A23-4A79-A191-9BD31304F5B3}"/>
                </a:ext>
              </a:extLst>
            </p:cNvPr>
            <p:cNvCxnSpPr>
              <a:cxnSpLocks/>
            </p:cNvCxnSpPr>
            <p:nvPr/>
          </p:nvCxnSpPr>
          <p:spPr>
            <a:xfrm>
              <a:off x="4607033" y="2599726"/>
              <a:ext cx="0" cy="3117600"/>
            </a:xfrm>
            <a:prstGeom prst="line">
              <a:avLst/>
            </a:prstGeom>
            <a:ln w="38100">
              <a:solidFill>
                <a:srgbClr val="EA0A2A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30C39954-6A27-4C46-B80C-0ADB09F67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1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4767" y="324000"/>
              <a:ext cx="649523" cy="648000"/>
            </a:xfrm>
            <a:prstGeom prst="rect">
              <a:avLst/>
            </a:prstGeom>
          </p:spPr>
        </p:pic>
        <p:pic>
          <p:nvPicPr>
            <p:cNvPr id="14" name="object 8">
              <a:extLst>
                <a:ext uri="{FF2B5EF4-FFF2-40B4-BE49-F238E27FC236}">
                  <a16:creationId xmlns:a16="http://schemas.microsoft.com/office/drawing/2014/main" id="{D706018B-571F-45E3-A932-0D272C08D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59113" y="48441"/>
              <a:ext cx="1594784" cy="1184060"/>
            </a:xfrm>
            <a:prstGeom prst="rect">
              <a:avLst/>
            </a:prstGeom>
          </p:spPr>
        </p:pic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C339AC5-F5B8-4BCA-9918-684E6CD02B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  <a:extLst/>
          </a:blip>
          <a:srcRect l="45826" b="17590"/>
          <a:stretch/>
        </p:blipFill>
        <p:spPr>
          <a:xfrm>
            <a:off x="512599" y="2632877"/>
            <a:ext cx="3471116" cy="2809092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35445929-ABD4-496F-9FAC-EB5F4BFAB4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4575" y="2600325"/>
            <a:ext cx="6613881" cy="2200275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4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ТЕМА ЛЕКЦИИ/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ПРЕЗЕНТАЦИИ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13ED82C-1866-4F85-B12A-293CDC743D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54575" y="4935104"/>
            <a:ext cx="7337425" cy="775133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ФИО лектора, должность, ученая степень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E6C540-A4DF-4C58-8C62-60DBA6F4506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787" y="423038"/>
            <a:ext cx="2784425" cy="548962"/>
          </a:xfrm>
          <a:prstGeom prst="rect">
            <a:avLst/>
          </a:prstGeom>
        </p:spPr>
      </p:pic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9CAED815-4ACF-4BFE-BCF2-486DF867C3F8}"/>
              </a:ext>
            </a:extLst>
          </p:cNvPr>
          <p:cNvCxnSpPr/>
          <p:nvPr userDrawn="1"/>
        </p:nvCxnSpPr>
        <p:spPr>
          <a:xfrm>
            <a:off x="0" y="1299176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737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2">
            <a:extLst>
              <a:ext uri="{FF2B5EF4-FFF2-40B4-BE49-F238E27FC236}">
                <a16:creationId xmlns:a16="http://schemas.microsoft.com/office/drawing/2014/main" id="{DB36A7CA-EA50-4396-8A68-8D75AFAB54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69074" y="6205396"/>
            <a:ext cx="814380" cy="3683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1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96BF0D0-D538-4BB5-A924-4D92F15712AB}"/>
              </a:ext>
            </a:extLst>
          </p:cNvPr>
          <p:cNvSpPr/>
          <p:nvPr userDrawn="1"/>
        </p:nvSpPr>
        <p:spPr>
          <a:xfrm>
            <a:off x="11364686" y="6184902"/>
            <a:ext cx="827314" cy="409288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58BD514C-FD4A-4325-8982-35EAE3805F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64686" y="6188598"/>
            <a:ext cx="827314" cy="4092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ru-RU" dirty="0"/>
              <a:t>№</a:t>
            </a:r>
          </a:p>
        </p:txBody>
      </p:sp>
      <p:pic>
        <p:nvPicPr>
          <p:cNvPr id="18" name="object 8">
            <a:extLst>
              <a:ext uri="{FF2B5EF4-FFF2-40B4-BE49-F238E27FC236}">
                <a16:creationId xmlns:a16="http://schemas.microsoft.com/office/drawing/2014/main" id="{99F473EF-D075-409B-83B0-7FBFD096A5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60412" y="249546"/>
            <a:ext cx="972980" cy="722397"/>
          </a:xfrm>
          <a:prstGeom prst="rect">
            <a:avLst/>
          </a:prstGeom>
        </p:spPr>
      </p:pic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5F11739C-2570-4FC4-88C1-E6A9D9309D12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Текст 4">
            <a:extLst>
              <a:ext uri="{FF2B5EF4-FFF2-40B4-BE49-F238E27FC236}">
                <a16:creationId xmlns:a16="http://schemas.microsoft.com/office/drawing/2014/main" id="{9691E583-6D1A-4D9C-9437-E1641AC3B3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72724" y="374503"/>
            <a:ext cx="4332288" cy="5492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95A55FA-4FD9-4B0B-ABD8-EEA018FE6C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472" y="465532"/>
            <a:ext cx="2139638" cy="421839"/>
          </a:xfrm>
          <a:prstGeom prst="rect">
            <a:avLst/>
          </a:prstGeom>
        </p:spPr>
      </p:pic>
      <p:sp>
        <p:nvSpPr>
          <p:cNvPr id="24" name="Овал 23">
            <a:extLst>
              <a:ext uri="{FF2B5EF4-FFF2-40B4-BE49-F238E27FC236}">
                <a16:creationId xmlns:a16="http://schemas.microsoft.com/office/drawing/2014/main" id="{0B7994AB-3891-4AE1-9FB9-C1577982FAEA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9847227" y="1802376"/>
            <a:ext cx="1855315" cy="1815998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accent2">
                    <a:lumMod val="80000"/>
                    <a:lumOff val="20000"/>
                  </a:schemeClr>
                </a:gs>
                <a:gs pos="35000">
                  <a:schemeClr val="accent2"/>
                </a:gs>
                <a:gs pos="65000">
                  <a:srgbClr val="1D2E71">
                    <a:alpha val="70000"/>
                  </a:srgbClr>
                </a:gs>
                <a:gs pos="100000">
                  <a:srgbClr val="1D2E71">
                    <a:lumMod val="90000"/>
                    <a:lumOff val="10000"/>
                  </a:srgb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928E88B-CB1E-4921-960F-307F5BBB8B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9866885" y="1833994"/>
            <a:ext cx="1866485" cy="180403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2469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исунок 9">
            <a:extLst>
              <a:ext uri="{FF2B5EF4-FFF2-40B4-BE49-F238E27FC236}">
                <a16:creationId xmlns:a16="http://schemas.microsoft.com/office/drawing/2014/main" id="{F7D8AE4A-A889-44A0-A2E0-51CDC9C34A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583364" y="2431072"/>
            <a:ext cx="3087343" cy="27685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50F4EB50-6A81-42D4-BD09-F8E794069B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1293" y="1358790"/>
            <a:ext cx="7451933" cy="512469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8ED795B-9803-4F81-92F6-9B43C7F1BE8A}"/>
              </a:ext>
            </a:extLst>
          </p:cNvPr>
          <p:cNvSpPr/>
          <p:nvPr userDrawn="1"/>
        </p:nvSpPr>
        <p:spPr>
          <a:xfrm>
            <a:off x="11364686" y="6184902"/>
            <a:ext cx="827314" cy="409288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id="{6B0EF7C7-920F-493B-8E61-9E0491BD19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64686" y="6188598"/>
            <a:ext cx="827314" cy="4092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ru-RU" dirty="0"/>
              <a:t>№</a:t>
            </a:r>
          </a:p>
        </p:txBody>
      </p:sp>
      <p:pic>
        <p:nvPicPr>
          <p:cNvPr id="20" name="object 8">
            <a:extLst>
              <a:ext uri="{FF2B5EF4-FFF2-40B4-BE49-F238E27FC236}">
                <a16:creationId xmlns:a16="http://schemas.microsoft.com/office/drawing/2014/main" id="{BDCC1DDD-AF6E-40CD-9046-05908C7F8E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60412" y="249546"/>
            <a:ext cx="972980" cy="722397"/>
          </a:xfrm>
          <a:prstGeom prst="rect">
            <a:avLst/>
          </a:prstGeom>
        </p:spPr>
      </p:pic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169ED30C-6E1A-4DE0-9824-BE8E6C5774BD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Текст 4">
            <a:extLst>
              <a:ext uri="{FF2B5EF4-FFF2-40B4-BE49-F238E27FC236}">
                <a16:creationId xmlns:a16="http://schemas.microsoft.com/office/drawing/2014/main" id="{5A7C0C29-D871-48A8-AADF-48ED973F66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72724" y="374503"/>
            <a:ext cx="4332288" cy="5492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98F401D-42AB-4CFA-A6C2-69050019A7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472" y="465532"/>
            <a:ext cx="2139638" cy="42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953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Рисунок 9">
            <a:extLst>
              <a:ext uri="{FF2B5EF4-FFF2-40B4-BE49-F238E27FC236}">
                <a16:creationId xmlns:a16="http://schemas.microsoft.com/office/drawing/2014/main" id="{9A8939A3-7DB3-4C00-B8E8-3DC7E341DA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53735" y="1322928"/>
            <a:ext cx="4970266" cy="31597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521070F8-D425-4924-A2C1-384A1CCE51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1312" y="4760007"/>
            <a:ext cx="10143858" cy="172348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B705AB0-0828-449D-88F6-DF23A6515325}"/>
              </a:ext>
            </a:extLst>
          </p:cNvPr>
          <p:cNvSpPr/>
          <p:nvPr userDrawn="1"/>
        </p:nvSpPr>
        <p:spPr>
          <a:xfrm>
            <a:off x="11364686" y="6184902"/>
            <a:ext cx="827314" cy="409288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D07903E6-99BF-4EF4-8A9F-D044F00148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64686" y="6188598"/>
            <a:ext cx="827314" cy="4092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ru-RU" dirty="0"/>
              <a:t>№</a:t>
            </a:r>
          </a:p>
        </p:txBody>
      </p:sp>
      <p:pic>
        <p:nvPicPr>
          <p:cNvPr id="18" name="object 8">
            <a:extLst>
              <a:ext uri="{FF2B5EF4-FFF2-40B4-BE49-F238E27FC236}">
                <a16:creationId xmlns:a16="http://schemas.microsoft.com/office/drawing/2014/main" id="{279C9545-04FB-4CC4-A2DA-AEEF205421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60412" y="249546"/>
            <a:ext cx="972980" cy="722397"/>
          </a:xfrm>
          <a:prstGeom prst="rect">
            <a:avLst/>
          </a:prstGeom>
        </p:spPr>
      </p:pic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9BF1FA62-4A9D-4D72-89C9-AC16A0157E80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Текст 4">
            <a:extLst>
              <a:ext uri="{FF2B5EF4-FFF2-40B4-BE49-F238E27FC236}">
                <a16:creationId xmlns:a16="http://schemas.microsoft.com/office/drawing/2014/main" id="{DAFB164B-1F6C-4671-A963-6E89F93AAA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72724" y="374503"/>
            <a:ext cx="4332288" cy="5492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9DC083C-5321-4017-9ABF-030AEDDE42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472" y="465532"/>
            <a:ext cx="2139638" cy="42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137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Рисунок 9">
            <a:extLst>
              <a:ext uri="{FF2B5EF4-FFF2-40B4-BE49-F238E27FC236}">
                <a16:creationId xmlns:a16="http://schemas.microsoft.com/office/drawing/2014/main" id="{9A8939A3-7DB3-4C00-B8E8-3DC7E341DA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91311" y="1401671"/>
            <a:ext cx="4637519" cy="31597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521070F8-D425-4924-A2C1-384A1CCE51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1312" y="4760007"/>
            <a:ext cx="10143858" cy="172348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105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sp>
        <p:nvSpPr>
          <p:cNvPr id="22" name="Рисунок 9">
            <a:extLst>
              <a:ext uri="{FF2B5EF4-FFF2-40B4-BE49-F238E27FC236}">
                <a16:creationId xmlns:a16="http://schemas.microsoft.com/office/drawing/2014/main" id="{52E29CF5-FC4E-4C6A-A261-C6ADC8CD0E1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63170" y="1401670"/>
            <a:ext cx="4572000" cy="31597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0AFB62E-0FCC-414D-8850-9D7FFD175F82}"/>
              </a:ext>
            </a:extLst>
          </p:cNvPr>
          <p:cNvSpPr/>
          <p:nvPr userDrawn="1"/>
        </p:nvSpPr>
        <p:spPr>
          <a:xfrm>
            <a:off x="11364686" y="6184902"/>
            <a:ext cx="827314" cy="409288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F52B9E88-3CC8-4957-8DA6-C700EFD00C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64686" y="6188598"/>
            <a:ext cx="827314" cy="4092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ru-RU" dirty="0"/>
              <a:t>№</a:t>
            </a:r>
          </a:p>
        </p:txBody>
      </p:sp>
      <p:pic>
        <p:nvPicPr>
          <p:cNvPr id="18" name="object 8">
            <a:extLst>
              <a:ext uri="{FF2B5EF4-FFF2-40B4-BE49-F238E27FC236}">
                <a16:creationId xmlns:a16="http://schemas.microsoft.com/office/drawing/2014/main" id="{F38A2291-3B75-47E5-B6FA-5612ACFE60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60412" y="249546"/>
            <a:ext cx="972980" cy="722397"/>
          </a:xfrm>
          <a:prstGeom prst="rect">
            <a:avLst/>
          </a:prstGeom>
        </p:spPr>
      </p:pic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591840F5-A45C-425D-98A2-116A15950AA4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Текст 4">
            <a:extLst>
              <a:ext uri="{FF2B5EF4-FFF2-40B4-BE49-F238E27FC236}">
                <a16:creationId xmlns:a16="http://schemas.microsoft.com/office/drawing/2014/main" id="{9C47A699-E8DE-46A1-BBCF-3976816DFA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72724" y="374503"/>
            <a:ext cx="4332288" cy="5492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CBFA6C2-F924-4409-A0ED-D527F52FE1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472" y="465532"/>
            <a:ext cx="2139638" cy="42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71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5D1834D-9B52-4621-A4EC-468C9F56F09F}"/>
              </a:ext>
            </a:extLst>
          </p:cNvPr>
          <p:cNvSpPr/>
          <p:nvPr userDrawn="1"/>
        </p:nvSpPr>
        <p:spPr>
          <a:xfrm>
            <a:off x="11364686" y="6184902"/>
            <a:ext cx="827314" cy="409288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751D3161-9084-463C-97BB-0E9CD5E084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64686" y="6188598"/>
            <a:ext cx="827314" cy="4092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ru-RU" dirty="0"/>
              <a:t>№</a:t>
            </a:r>
          </a:p>
        </p:txBody>
      </p:sp>
      <p:pic>
        <p:nvPicPr>
          <p:cNvPr id="10" name="object 8">
            <a:extLst>
              <a:ext uri="{FF2B5EF4-FFF2-40B4-BE49-F238E27FC236}">
                <a16:creationId xmlns:a16="http://schemas.microsoft.com/office/drawing/2014/main" id="{097481D9-D724-4380-9AD9-E8D872BBC7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60412" y="249546"/>
            <a:ext cx="972980" cy="722397"/>
          </a:xfrm>
          <a:prstGeom prst="rect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24690DD5-7CCC-4C3A-BB0F-4C4D911C589E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Текст 4">
            <a:extLst>
              <a:ext uri="{FF2B5EF4-FFF2-40B4-BE49-F238E27FC236}">
                <a16:creationId xmlns:a16="http://schemas.microsoft.com/office/drawing/2014/main" id="{C566FD15-F3EE-463E-976F-8E7709178D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72724" y="374503"/>
            <a:ext cx="4332288" cy="5492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A891C79-9B2D-4A48-93FB-1461B36247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472" y="465532"/>
            <a:ext cx="2139638" cy="42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81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EDABDEC-A185-457D-B5B2-4D50C3B2C741}"/>
              </a:ext>
            </a:extLst>
          </p:cNvPr>
          <p:cNvSpPr txBox="1"/>
          <p:nvPr userDrawn="1"/>
        </p:nvSpPr>
        <p:spPr>
          <a:xfrm>
            <a:off x="1979715" y="3013501"/>
            <a:ext cx="8232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Спасибо за внимание!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198FACE-D716-43A3-BCEC-DE2C6CB7C5F3}"/>
              </a:ext>
            </a:extLst>
          </p:cNvPr>
          <p:cNvSpPr/>
          <p:nvPr userDrawn="1"/>
        </p:nvSpPr>
        <p:spPr>
          <a:xfrm rot="5400000">
            <a:off x="5448001" y="-5448001"/>
            <a:ext cx="1296000" cy="12192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BA431C75-8591-4D04-9A60-BBA93C346CFD}"/>
              </a:ext>
            </a:extLst>
          </p:cNvPr>
          <p:cNvGrpSpPr/>
          <p:nvPr userDrawn="1"/>
        </p:nvGrpSpPr>
        <p:grpSpPr>
          <a:xfrm>
            <a:off x="324769" y="48441"/>
            <a:ext cx="11829130" cy="1184060"/>
            <a:chOff x="324767" y="48441"/>
            <a:chExt cx="11829130" cy="1184060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DB29B2E7-5576-4118-90C5-BD5A4E8B7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1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4767" y="324000"/>
              <a:ext cx="649523" cy="648000"/>
            </a:xfrm>
            <a:prstGeom prst="rect">
              <a:avLst/>
            </a:prstGeom>
          </p:spPr>
        </p:pic>
        <p:pic>
          <p:nvPicPr>
            <p:cNvPr id="22" name="object 8">
              <a:extLst>
                <a:ext uri="{FF2B5EF4-FFF2-40B4-BE49-F238E27FC236}">
                  <a16:creationId xmlns:a16="http://schemas.microsoft.com/office/drawing/2014/main" id="{7096799E-FD74-4EDC-9362-CF2F89159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59113" y="48441"/>
              <a:ext cx="1594784" cy="1184060"/>
            </a:xfrm>
            <a:prstGeom prst="rect">
              <a:avLst/>
            </a:prstGeom>
          </p:spPr>
        </p:pic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2619CA4-2F86-4AF0-A4DB-101D6286D64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787" y="423038"/>
            <a:ext cx="2784425" cy="54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43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37B82CC-7F79-4AEE-86C2-6A2E2EB2E63B}"/>
              </a:ext>
            </a:extLst>
          </p:cNvPr>
          <p:cNvSpPr/>
          <p:nvPr userDrawn="1"/>
        </p:nvSpPr>
        <p:spPr>
          <a:xfrm>
            <a:off x="11364686" y="6184902"/>
            <a:ext cx="827314" cy="409288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dirty="0">
              <a:solidFill>
                <a:srgbClr val="03145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object 8">
            <a:extLst>
              <a:ext uri="{FF2B5EF4-FFF2-40B4-BE49-F238E27FC236}">
                <a16:creationId xmlns:a16="http://schemas.microsoft.com/office/drawing/2014/main" id="{01D20189-A5E2-4FEE-97AD-CC863A996C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60412" y="249546"/>
            <a:ext cx="972980" cy="72239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1741C5C-559F-4E1E-89DE-CA01C7C01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479393" y="2064452"/>
            <a:ext cx="4959475" cy="4793548"/>
          </a:xfrm>
          <a:prstGeom prst="rect">
            <a:avLst/>
          </a:prstGeom>
        </p:spPr>
      </p:pic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FA96665E-597D-4FDE-A94E-730A135092B0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Текст 2">
            <a:extLst>
              <a:ext uri="{FF2B5EF4-FFF2-40B4-BE49-F238E27FC236}">
                <a16:creationId xmlns:a16="http://schemas.microsoft.com/office/drawing/2014/main" id="{54F2D273-CB04-494D-9115-84813E8E4A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64686" y="6188598"/>
            <a:ext cx="827314" cy="4092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1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D85FB0-2DEE-4C63-85A1-E4A059B93B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72724" y="374503"/>
            <a:ext cx="4332288" cy="5492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B0FE8502-BCD2-4D6F-ADAA-0D1E129A7A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3296" y="1846142"/>
            <a:ext cx="4495800" cy="38020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7F778A-5A2A-41AB-A09F-53C9396C111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472" y="465532"/>
            <a:ext cx="2139638" cy="42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28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1741C5C-559F-4E1E-89DE-CA01C7C01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479393" y="2064452"/>
            <a:ext cx="4959475" cy="4793548"/>
          </a:xfrm>
          <a:prstGeom prst="rect">
            <a:avLst/>
          </a:prstGeom>
        </p:spPr>
      </p:pic>
      <p:sp>
        <p:nvSpPr>
          <p:cNvPr id="14" name="Текст 2">
            <a:extLst>
              <a:ext uri="{FF2B5EF4-FFF2-40B4-BE49-F238E27FC236}">
                <a16:creationId xmlns:a16="http://schemas.microsoft.com/office/drawing/2014/main" id="{E81D7623-E3F3-4B01-9D7B-4B8A322F42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69074" y="6205396"/>
            <a:ext cx="814380" cy="3683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1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073C06-490F-49D9-8305-3BB4A64AED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75305" y="1447863"/>
            <a:ext cx="6365853" cy="4499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/>
            </a:lvl1pPr>
            <a:lvl2pPr>
              <a:buClr>
                <a:schemeClr val="accent2"/>
              </a:buClr>
              <a:defRPr sz="1400"/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97F1EF1-8475-4AFA-AA04-63D3D1F1CB58}"/>
              </a:ext>
            </a:extLst>
          </p:cNvPr>
          <p:cNvSpPr/>
          <p:nvPr userDrawn="1"/>
        </p:nvSpPr>
        <p:spPr>
          <a:xfrm>
            <a:off x="11364686" y="6184902"/>
            <a:ext cx="827314" cy="409288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dirty="0">
              <a:solidFill>
                <a:srgbClr val="03145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809704EC-1E34-4B98-9096-C1B485FD2B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364686" y="6188598"/>
            <a:ext cx="827314" cy="4092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1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ru-RU" dirty="0"/>
              <a:t>№</a:t>
            </a:r>
          </a:p>
        </p:txBody>
      </p:sp>
      <p:pic>
        <p:nvPicPr>
          <p:cNvPr id="20" name="object 8">
            <a:extLst>
              <a:ext uri="{FF2B5EF4-FFF2-40B4-BE49-F238E27FC236}">
                <a16:creationId xmlns:a16="http://schemas.microsoft.com/office/drawing/2014/main" id="{9F05816D-109F-40B1-9168-DF00150E64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60412" y="249546"/>
            <a:ext cx="972980" cy="722397"/>
          </a:xfrm>
          <a:prstGeom prst="rect">
            <a:avLst/>
          </a:prstGeom>
        </p:spPr>
      </p:pic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AAAA16EE-9BA8-4534-A7EB-CA1FD39623EF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Текст 4">
            <a:extLst>
              <a:ext uri="{FF2B5EF4-FFF2-40B4-BE49-F238E27FC236}">
                <a16:creationId xmlns:a16="http://schemas.microsoft.com/office/drawing/2014/main" id="{9BF521FC-779E-4219-A22C-A58B90BD6B2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72724" y="374503"/>
            <a:ext cx="4332288" cy="5492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D80B3E5-A300-4AAC-B6E7-C9F8E040C7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472" y="465532"/>
            <a:ext cx="2139638" cy="42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5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1741C5C-559F-4E1E-89DE-CA01C7C01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479393" y="2064452"/>
            <a:ext cx="4959475" cy="4793548"/>
          </a:xfrm>
          <a:prstGeom prst="rect">
            <a:avLst/>
          </a:prstGeom>
        </p:spPr>
      </p:pic>
      <p:sp>
        <p:nvSpPr>
          <p:cNvPr id="14" name="Текст 2">
            <a:extLst>
              <a:ext uri="{FF2B5EF4-FFF2-40B4-BE49-F238E27FC236}">
                <a16:creationId xmlns:a16="http://schemas.microsoft.com/office/drawing/2014/main" id="{E81D7623-E3F3-4B01-9D7B-4B8A322F42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69074" y="6205396"/>
            <a:ext cx="814380" cy="3683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1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073C06-490F-49D9-8305-3BB4A64AED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75305" y="3563595"/>
            <a:ext cx="6365853" cy="23842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>
              <a:buClr>
                <a:schemeClr val="accent2"/>
              </a:buClr>
              <a:defRPr sz="1050"/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26C12B11-70DB-4A51-BA9B-1254639F1CB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82621" y="1283565"/>
            <a:ext cx="3414783" cy="20429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9ABDF3C-F6B1-493A-89F0-06C857ACE859}"/>
              </a:ext>
            </a:extLst>
          </p:cNvPr>
          <p:cNvSpPr/>
          <p:nvPr userDrawn="1"/>
        </p:nvSpPr>
        <p:spPr>
          <a:xfrm>
            <a:off x="11364686" y="6184902"/>
            <a:ext cx="827314" cy="409288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dirty="0">
              <a:solidFill>
                <a:srgbClr val="03145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6087C7C3-48E0-49F8-96BD-789AF7BCEF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364686" y="6188598"/>
            <a:ext cx="827314" cy="4092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1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ru-RU" dirty="0"/>
              <a:t>№</a:t>
            </a:r>
          </a:p>
        </p:txBody>
      </p:sp>
      <p:pic>
        <p:nvPicPr>
          <p:cNvPr id="20" name="object 8">
            <a:extLst>
              <a:ext uri="{FF2B5EF4-FFF2-40B4-BE49-F238E27FC236}">
                <a16:creationId xmlns:a16="http://schemas.microsoft.com/office/drawing/2014/main" id="{1C84356B-600C-4121-BB26-BC9C851251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60412" y="249546"/>
            <a:ext cx="972980" cy="722397"/>
          </a:xfrm>
          <a:prstGeom prst="rect">
            <a:avLst/>
          </a:prstGeom>
        </p:spPr>
      </p:pic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5D083174-3574-42FE-93AD-8CBC49DA54DC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Текст 4">
            <a:extLst>
              <a:ext uri="{FF2B5EF4-FFF2-40B4-BE49-F238E27FC236}">
                <a16:creationId xmlns:a16="http://schemas.microsoft.com/office/drawing/2014/main" id="{C2E9436C-3F68-4B9A-A012-C4CC139E8F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72724" y="374503"/>
            <a:ext cx="4332288" cy="5492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96144C1-798C-4C17-B122-B00188E9C38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472" y="465532"/>
            <a:ext cx="2139638" cy="42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046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1741C5C-559F-4E1E-89DE-CA01C7C01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479393" y="2064452"/>
            <a:ext cx="4959475" cy="4793548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ED69994-4556-4C55-A0FE-48F9EDABEA37}"/>
              </a:ext>
            </a:extLst>
          </p:cNvPr>
          <p:cNvSpPr/>
          <p:nvPr userDrawn="1"/>
        </p:nvSpPr>
        <p:spPr>
          <a:xfrm>
            <a:off x="11364686" y="6184902"/>
            <a:ext cx="827314" cy="409288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dirty="0">
              <a:solidFill>
                <a:srgbClr val="03145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9D080BE1-9B30-4F0F-9719-EDB19F1659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64686" y="6188598"/>
            <a:ext cx="827314" cy="4092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1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ru-RU" dirty="0"/>
              <a:t>№</a:t>
            </a:r>
          </a:p>
        </p:txBody>
      </p:sp>
      <p:pic>
        <p:nvPicPr>
          <p:cNvPr id="11" name="object 8">
            <a:extLst>
              <a:ext uri="{FF2B5EF4-FFF2-40B4-BE49-F238E27FC236}">
                <a16:creationId xmlns:a16="http://schemas.microsoft.com/office/drawing/2014/main" id="{944B1825-F8D2-4735-81BD-CAC98675CF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60412" y="249546"/>
            <a:ext cx="972980" cy="722397"/>
          </a:xfrm>
          <a:prstGeom prst="rect">
            <a:avLst/>
          </a:prstGeom>
        </p:spPr>
      </p:pic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E2E2F335-0647-4273-A344-92B1790E4E86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Текст 4">
            <a:extLst>
              <a:ext uri="{FF2B5EF4-FFF2-40B4-BE49-F238E27FC236}">
                <a16:creationId xmlns:a16="http://schemas.microsoft.com/office/drawing/2014/main" id="{ED16AA42-4C70-4308-9132-360FD26D0F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72724" y="374503"/>
            <a:ext cx="4332288" cy="5492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CE4C8B3-2B5F-48D2-956A-36CC47C1DF5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472" y="465532"/>
            <a:ext cx="2139638" cy="42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19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2">
            <a:extLst>
              <a:ext uri="{FF2B5EF4-FFF2-40B4-BE49-F238E27FC236}">
                <a16:creationId xmlns:a16="http://schemas.microsoft.com/office/drawing/2014/main" id="{8576116E-7DB5-4326-9C98-742D39501C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69074" y="6205396"/>
            <a:ext cx="814380" cy="3683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1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1A4B48FD-B793-4B67-A14F-FAF6299925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0055" y="1373187"/>
            <a:ext cx="8876315" cy="51103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/>
            </a:lvl1pPr>
            <a:lvl2pPr>
              <a:buClr>
                <a:schemeClr val="accent2"/>
              </a:buClr>
              <a:defRPr sz="2000"/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86674A9-D57B-4A13-811A-C264E2B5C14A}"/>
              </a:ext>
            </a:extLst>
          </p:cNvPr>
          <p:cNvSpPr/>
          <p:nvPr userDrawn="1"/>
        </p:nvSpPr>
        <p:spPr>
          <a:xfrm>
            <a:off x="11364686" y="6184902"/>
            <a:ext cx="827314" cy="409288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dirty="0">
              <a:solidFill>
                <a:srgbClr val="03145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id="{CA5C2522-DF65-4350-81AF-DD38FC7A4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364686" y="6188598"/>
            <a:ext cx="827314" cy="4092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1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ru-RU" dirty="0"/>
              <a:t>№</a:t>
            </a:r>
          </a:p>
        </p:txBody>
      </p:sp>
      <p:pic>
        <p:nvPicPr>
          <p:cNvPr id="19" name="object 8">
            <a:extLst>
              <a:ext uri="{FF2B5EF4-FFF2-40B4-BE49-F238E27FC236}">
                <a16:creationId xmlns:a16="http://schemas.microsoft.com/office/drawing/2014/main" id="{77C21AAC-7F27-48D9-94CE-3870685785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60412" y="249546"/>
            <a:ext cx="972980" cy="722397"/>
          </a:xfrm>
          <a:prstGeom prst="rect">
            <a:avLst/>
          </a:prstGeom>
        </p:spPr>
      </p:pic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A9739EA1-467F-4C38-B7F1-CD950B1FC597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Текст 4">
            <a:extLst>
              <a:ext uri="{FF2B5EF4-FFF2-40B4-BE49-F238E27FC236}">
                <a16:creationId xmlns:a16="http://schemas.microsoft.com/office/drawing/2014/main" id="{9035CF9F-C229-40E6-BC2B-0144FB888B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72724" y="374503"/>
            <a:ext cx="4332288" cy="5492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47EC1FA-C5BE-4B02-BC9A-3B2F9977C7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472" y="465532"/>
            <a:ext cx="2139638" cy="421839"/>
          </a:xfrm>
          <a:prstGeom prst="rect">
            <a:avLst/>
          </a:prstGeom>
        </p:spPr>
      </p:pic>
      <p:sp>
        <p:nvSpPr>
          <p:cNvPr id="24" name="Овал 23">
            <a:extLst>
              <a:ext uri="{FF2B5EF4-FFF2-40B4-BE49-F238E27FC236}">
                <a16:creationId xmlns:a16="http://schemas.microsoft.com/office/drawing/2014/main" id="{1649D466-D924-41C5-B8FF-D3C94D78636A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9847227" y="1802376"/>
            <a:ext cx="1855315" cy="1815998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accent2">
                    <a:lumMod val="80000"/>
                    <a:lumOff val="20000"/>
                  </a:schemeClr>
                </a:gs>
                <a:gs pos="35000">
                  <a:schemeClr val="accent2"/>
                </a:gs>
                <a:gs pos="65000">
                  <a:srgbClr val="1D2E71">
                    <a:alpha val="70000"/>
                  </a:srgbClr>
                </a:gs>
                <a:gs pos="100000">
                  <a:srgbClr val="1D2E71">
                    <a:lumMod val="90000"/>
                    <a:lumOff val="10000"/>
                  </a:srgb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E357D55-2774-413D-B945-98FE78058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9866885" y="1833994"/>
            <a:ext cx="1866485" cy="180403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0023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Рисунок 9">
            <a:extLst>
              <a:ext uri="{FF2B5EF4-FFF2-40B4-BE49-F238E27FC236}">
                <a16:creationId xmlns:a16="http://schemas.microsoft.com/office/drawing/2014/main" id="{6638DF7D-5C72-4307-B395-43703D0DC2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0541" y="2256597"/>
            <a:ext cx="3087343" cy="27685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63D88B28-3B11-434D-8BA2-836E7FC3C8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79792" y="1358790"/>
            <a:ext cx="5648770" cy="51246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/>
            </a:lvl1pPr>
            <a:lvl2pPr>
              <a:buClr>
                <a:schemeClr val="accent2"/>
              </a:buClr>
              <a:defRPr sz="2000"/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21B43B4-75D2-4379-A95E-4D2B4777BC1C}"/>
              </a:ext>
            </a:extLst>
          </p:cNvPr>
          <p:cNvSpPr/>
          <p:nvPr userDrawn="1"/>
        </p:nvSpPr>
        <p:spPr>
          <a:xfrm>
            <a:off x="11364686" y="6184902"/>
            <a:ext cx="827314" cy="409288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dirty="0">
              <a:solidFill>
                <a:srgbClr val="03145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8FEF3AA3-A485-40FE-BC05-B4FC498C44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64686" y="6188598"/>
            <a:ext cx="827314" cy="4092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1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ru-RU" dirty="0"/>
              <a:t>№</a:t>
            </a:r>
          </a:p>
        </p:txBody>
      </p:sp>
      <p:pic>
        <p:nvPicPr>
          <p:cNvPr id="18" name="object 8">
            <a:extLst>
              <a:ext uri="{FF2B5EF4-FFF2-40B4-BE49-F238E27FC236}">
                <a16:creationId xmlns:a16="http://schemas.microsoft.com/office/drawing/2014/main" id="{3BC0B6E7-DAFE-470E-9DD7-9379369984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60412" y="249546"/>
            <a:ext cx="972980" cy="722397"/>
          </a:xfrm>
          <a:prstGeom prst="rect">
            <a:avLst/>
          </a:prstGeom>
        </p:spPr>
      </p:pic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6CE6B50C-FCFD-43B9-B7A3-39E2AA11C5BA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Текст 4">
            <a:extLst>
              <a:ext uri="{FF2B5EF4-FFF2-40B4-BE49-F238E27FC236}">
                <a16:creationId xmlns:a16="http://schemas.microsoft.com/office/drawing/2014/main" id="{2A2CCB38-ECB7-4CE1-89F6-15F5FA713E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72724" y="374503"/>
            <a:ext cx="4332288" cy="5492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8EFDBB8-3D80-43FB-934C-98158D3C41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472" y="465532"/>
            <a:ext cx="2139638" cy="421839"/>
          </a:xfrm>
          <a:prstGeom prst="rect">
            <a:avLst/>
          </a:prstGeom>
        </p:spPr>
      </p:pic>
      <p:sp>
        <p:nvSpPr>
          <p:cNvPr id="28" name="Овал 27">
            <a:extLst>
              <a:ext uri="{FF2B5EF4-FFF2-40B4-BE49-F238E27FC236}">
                <a16:creationId xmlns:a16="http://schemas.microsoft.com/office/drawing/2014/main" id="{94F53BEA-8B15-45F6-B9B8-7F899E1BA595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9847227" y="1802376"/>
            <a:ext cx="1855315" cy="1815998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accent2">
                    <a:lumMod val="80000"/>
                    <a:lumOff val="20000"/>
                  </a:schemeClr>
                </a:gs>
                <a:gs pos="35000">
                  <a:schemeClr val="accent2"/>
                </a:gs>
                <a:gs pos="65000">
                  <a:srgbClr val="1D2E71">
                    <a:alpha val="70000"/>
                  </a:srgbClr>
                </a:gs>
                <a:gs pos="100000">
                  <a:srgbClr val="1D2E71">
                    <a:lumMod val="90000"/>
                    <a:lumOff val="10000"/>
                  </a:srgb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57D8D10-7AE4-4CFD-B200-3E2559C06F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9866885" y="1833994"/>
            <a:ext cx="1866485" cy="180403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42364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Рисунок 9">
            <a:extLst>
              <a:ext uri="{FF2B5EF4-FFF2-40B4-BE49-F238E27FC236}">
                <a16:creationId xmlns:a16="http://schemas.microsoft.com/office/drawing/2014/main" id="{6638DF7D-5C72-4307-B395-43703D0DC2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60760" y="1578840"/>
            <a:ext cx="3087343" cy="27685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63D88B28-3B11-434D-8BA2-836E7FC3C8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4022" y="4896740"/>
            <a:ext cx="8802169" cy="15867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105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id="{7774BBA0-29D9-4341-8B6D-E0E98A9735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52771" y="1578839"/>
            <a:ext cx="3087343" cy="27685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D44AC1A-0027-478E-AA0C-43E51BA5F96C}"/>
              </a:ext>
            </a:extLst>
          </p:cNvPr>
          <p:cNvSpPr/>
          <p:nvPr userDrawn="1"/>
        </p:nvSpPr>
        <p:spPr>
          <a:xfrm>
            <a:off x="11364686" y="6184902"/>
            <a:ext cx="827314" cy="409288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dirty="0">
              <a:solidFill>
                <a:srgbClr val="03145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id="{D138F748-21EF-4312-B869-C0013660C5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64686" y="6188598"/>
            <a:ext cx="827314" cy="4092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ru-RU" dirty="0"/>
              <a:t>№</a:t>
            </a:r>
          </a:p>
        </p:txBody>
      </p:sp>
      <p:pic>
        <p:nvPicPr>
          <p:cNvPr id="19" name="object 8">
            <a:extLst>
              <a:ext uri="{FF2B5EF4-FFF2-40B4-BE49-F238E27FC236}">
                <a16:creationId xmlns:a16="http://schemas.microsoft.com/office/drawing/2014/main" id="{5BBADE7A-7B62-439B-AFAE-900D447FC6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60412" y="249546"/>
            <a:ext cx="972980" cy="722397"/>
          </a:xfrm>
          <a:prstGeom prst="rect">
            <a:avLst/>
          </a:prstGeom>
        </p:spPr>
      </p:pic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02554AEF-B2FF-445D-92E3-8D13BC102CCD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Текст 4">
            <a:extLst>
              <a:ext uri="{FF2B5EF4-FFF2-40B4-BE49-F238E27FC236}">
                <a16:creationId xmlns:a16="http://schemas.microsoft.com/office/drawing/2014/main" id="{BD4A10F4-7E97-45FB-8D18-E48D1D7939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72724" y="374503"/>
            <a:ext cx="4332288" cy="5492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8245878-3809-4F89-9A06-95A88BFF94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472" y="465532"/>
            <a:ext cx="2139638" cy="421839"/>
          </a:xfrm>
          <a:prstGeom prst="rect">
            <a:avLst/>
          </a:prstGeom>
        </p:spPr>
      </p:pic>
      <p:sp>
        <p:nvSpPr>
          <p:cNvPr id="31" name="Овал 30">
            <a:extLst>
              <a:ext uri="{FF2B5EF4-FFF2-40B4-BE49-F238E27FC236}">
                <a16:creationId xmlns:a16="http://schemas.microsoft.com/office/drawing/2014/main" id="{0E390C16-4EC5-439B-A023-121248BF2AB3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9847227" y="1802376"/>
            <a:ext cx="1855315" cy="1815998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accent2">
                    <a:lumMod val="80000"/>
                    <a:lumOff val="20000"/>
                  </a:schemeClr>
                </a:gs>
                <a:gs pos="35000">
                  <a:schemeClr val="accent2"/>
                </a:gs>
                <a:gs pos="65000">
                  <a:srgbClr val="1D2E71">
                    <a:alpha val="70000"/>
                  </a:srgbClr>
                </a:gs>
                <a:gs pos="100000">
                  <a:srgbClr val="1D2E71">
                    <a:lumMod val="90000"/>
                    <a:lumOff val="10000"/>
                  </a:srgb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C6A5436-E6C7-4A25-BEDE-17638B4A83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9866885" y="1833994"/>
            <a:ext cx="1866485" cy="180403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1149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2">
            <a:extLst>
              <a:ext uri="{FF2B5EF4-FFF2-40B4-BE49-F238E27FC236}">
                <a16:creationId xmlns:a16="http://schemas.microsoft.com/office/drawing/2014/main" id="{DB36A7CA-EA50-4396-8A68-8D75AFAB54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69074" y="6205396"/>
            <a:ext cx="814380" cy="3683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1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24" name="Рисунок 9">
            <a:extLst>
              <a:ext uri="{FF2B5EF4-FFF2-40B4-BE49-F238E27FC236}">
                <a16:creationId xmlns:a16="http://schemas.microsoft.com/office/drawing/2014/main" id="{6638DF7D-5C72-4307-B395-43703D0DC2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6902" y="1779788"/>
            <a:ext cx="8642109" cy="42279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AFDD7FF-B155-467E-9746-6E043AB0D3A0}"/>
              </a:ext>
            </a:extLst>
          </p:cNvPr>
          <p:cNvSpPr/>
          <p:nvPr userDrawn="1"/>
        </p:nvSpPr>
        <p:spPr>
          <a:xfrm>
            <a:off x="11364686" y="6184902"/>
            <a:ext cx="827314" cy="409288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B0887F58-B065-4B57-A32D-D05CF7C3712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364686" y="6188598"/>
            <a:ext cx="827314" cy="4092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ru-RU" dirty="0"/>
              <a:t>№</a:t>
            </a:r>
          </a:p>
        </p:txBody>
      </p:sp>
      <p:pic>
        <p:nvPicPr>
          <p:cNvPr id="18" name="object 8">
            <a:extLst>
              <a:ext uri="{FF2B5EF4-FFF2-40B4-BE49-F238E27FC236}">
                <a16:creationId xmlns:a16="http://schemas.microsoft.com/office/drawing/2014/main" id="{DA4BAC72-19C2-482B-911E-F2C2944DCB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60412" y="249546"/>
            <a:ext cx="972980" cy="722397"/>
          </a:xfrm>
          <a:prstGeom prst="rect">
            <a:avLst/>
          </a:prstGeom>
        </p:spPr>
      </p:pic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36651182-6BDA-4DEC-A33D-CA8D6E354FAF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Текст 4">
            <a:extLst>
              <a:ext uri="{FF2B5EF4-FFF2-40B4-BE49-F238E27FC236}">
                <a16:creationId xmlns:a16="http://schemas.microsoft.com/office/drawing/2014/main" id="{A49A36F5-8FEB-4F4D-BE0B-B998612A36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72724" y="374503"/>
            <a:ext cx="4332288" cy="5492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4E62D23-50D6-4261-BB00-43F5E2FF51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472" y="465532"/>
            <a:ext cx="2139638" cy="421839"/>
          </a:xfrm>
          <a:prstGeom prst="rect">
            <a:avLst/>
          </a:prstGeom>
        </p:spPr>
      </p:pic>
      <p:sp>
        <p:nvSpPr>
          <p:cNvPr id="27" name="Овал 26">
            <a:extLst>
              <a:ext uri="{FF2B5EF4-FFF2-40B4-BE49-F238E27FC236}">
                <a16:creationId xmlns:a16="http://schemas.microsoft.com/office/drawing/2014/main" id="{E0F55A18-1519-4CB4-9BA7-FCB944A586C9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9847227" y="1802376"/>
            <a:ext cx="1855315" cy="1815998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accent2">
                    <a:lumMod val="80000"/>
                    <a:lumOff val="20000"/>
                  </a:schemeClr>
                </a:gs>
                <a:gs pos="35000">
                  <a:schemeClr val="accent2"/>
                </a:gs>
                <a:gs pos="65000">
                  <a:srgbClr val="1D2E71">
                    <a:alpha val="70000"/>
                  </a:srgbClr>
                </a:gs>
                <a:gs pos="100000">
                  <a:srgbClr val="1D2E71">
                    <a:lumMod val="90000"/>
                    <a:lumOff val="10000"/>
                  </a:srgb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DB7CD58-51E8-4488-9213-D2274EB7AC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9866885" y="1833994"/>
            <a:ext cx="1866485" cy="180403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512015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12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0" r:id="rId3"/>
    <p:sldLayoutId id="2147483675" r:id="rId4"/>
    <p:sldLayoutId id="2147483674" r:id="rId5"/>
    <p:sldLayoutId id="2147483666" r:id="rId6"/>
    <p:sldLayoutId id="2147483661" r:id="rId7"/>
    <p:sldLayoutId id="2147483673" r:id="rId8"/>
    <p:sldLayoutId id="2147483672" r:id="rId9"/>
    <p:sldLayoutId id="2147483676" r:id="rId10"/>
    <p:sldLayoutId id="2147483669" r:id="rId11"/>
    <p:sldLayoutId id="2147483662" r:id="rId12"/>
    <p:sldLayoutId id="2147483671" r:id="rId13"/>
    <p:sldLayoutId id="2147483677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A1EC7D90-3A78-4B39-BAE6-259286A7A5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54575" y="2600325"/>
            <a:ext cx="7051675" cy="2200275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sz="2600" dirty="0" err="1" smtClean="0"/>
              <a:t>Инновационно</a:t>
            </a:r>
            <a:r>
              <a:rPr lang="ru-RU" sz="2600" dirty="0" smtClean="0"/>
              <a:t>-инвестиционный проект</a:t>
            </a:r>
          </a:p>
          <a:p>
            <a:pPr algn="ctr">
              <a:spcBef>
                <a:spcPts val="0"/>
              </a:spcBef>
            </a:pPr>
            <a:r>
              <a:rPr lang="ru-RU" sz="2600" dirty="0" smtClean="0"/>
              <a:t>…..</a:t>
            </a:r>
          </a:p>
          <a:p>
            <a:pPr algn="ctr">
              <a:spcBef>
                <a:spcPts val="0"/>
              </a:spcBef>
            </a:pPr>
            <a:endParaRPr lang="ru-RU" sz="2500" dirty="0" smtClean="0"/>
          </a:p>
          <a:p>
            <a:pPr algn="ctr">
              <a:spcBef>
                <a:spcPts val="0"/>
              </a:spcBef>
            </a:pPr>
            <a:r>
              <a:rPr lang="ru-RU" sz="2600" b="1" dirty="0" smtClean="0">
                <a:solidFill>
                  <a:srgbClr val="FF0000"/>
                </a:solidFill>
              </a:rPr>
              <a:t>«…….»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72F261-9253-48B5-9538-4463D803A8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Иванов Иван Иванович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4872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1228436" y="212437"/>
            <a:ext cx="8220363" cy="711342"/>
          </a:xfrm>
        </p:spPr>
        <p:txBody>
          <a:bodyPr/>
          <a:lstStyle/>
          <a:p>
            <a:r>
              <a:rPr lang="ru-RU" sz="2000" b="1" dirty="0" smtClean="0"/>
              <a:t>ИННОВАЦИОННО-ИНВЕСТИЦИОННЫЙ ПРОЕКТ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ОПИСАНИЕ ПРОЕКТА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2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365659"/>
              </p:ext>
            </p:extLst>
          </p:nvPr>
        </p:nvGraphicFramePr>
        <p:xfrm>
          <a:off x="361772" y="1230595"/>
          <a:ext cx="10884493" cy="5324028"/>
        </p:xfrm>
        <a:graphic>
          <a:graphicData uri="http://schemas.openxmlformats.org/drawingml/2006/table">
            <a:tbl>
              <a:tblPr firstRow="1" firstCol="1" bandRow="1"/>
              <a:tblGrid>
                <a:gridCol w="3705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8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832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ru-RU" altLang="zh-CN" sz="1800" b="0" dirty="0" smtClean="0">
                        <a:latin typeface="+mn-lt"/>
                      </a:endParaRPr>
                    </a:p>
                    <a:p>
                      <a:pPr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altLang="zh-CN" sz="1800" b="0" dirty="0" smtClean="0">
                          <a:latin typeface="+mn-lt"/>
                        </a:rPr>
                        <a:t>Наименование проекта</a:t>
                      </a:r>
                    </a:p>
                    <a:p>
                      <a:pPr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kumimoji="0" lang="ru-RU" altLang="zh-CN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algn="just">
                        <a:buFont typeface="Wingdings" pitchFamily="2" charset="2"/>
                        <a:buNone/>
                        <a:tabLst>
                          <a:tab pos="228600" algn="l"/>
                        </a:tabLst>
                        <a:defRPr/>
                      </a:pPr>
                      <a:endParaRPr lang="ru-RU" altLang="zh-CN" sz="1200" strike="noStrike" dirty="0">
                        <a:latin typeface="+mn-lt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832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algn="l">
                        <a:buFont typeface="Wingdings" pitchFamily="2" charset="2"/>
                        <a:buNone/>
                        <a:tabLst>
                          <a:tab pos="228600" algn="l"/>
                        </a:tabLst>
                        <a:defRPr/>
                      </a:pPr>
                      <a:endParaRPr lang="ru-RU" altLang="zh-CN" sz="1800" b="0" dirty="0" smtClean="0">
                        <a:latin typeface="+mn-lt"/>
                      </a:endParaRPr>
                    </a:p>
                    <a:p>
                      <a:pPr algn="l">
                        <a:buFont typeface="Wingdings" pitchFamily="2" charset="2"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ru-RU" altLang="zh-CN" sz="1800" b="0" dirty="0" smtClean="0">
                          <a:latin typeface="+mn-lt"/>
                        </a:rPr>
                        <a:t>Инициатор проекта</a:t>
                      </a:r>
                    </a:p>
                    <a:p>
                      <a:pPr algn="l">
                        <a:buFont typeface="Wingdings" pitchFamily="2" charset="2"/>
                        <a:buNone/>
                        <a:tabLst>
                          <a:tab pos="228600" algn="l"/>
                        </a:tabLst>
                        <a:defRPr/>
                      </a:pPr>
                      <a:endParaRPr lang="ru-RU" altLang="zh-CN" sz="1800" b="0" dirty="0">
                        <a:solidFill>
                          <a:srgbClr val="0033CC"/>
                        </a:solidFill>
                        <a:latin typeface="+mn-lt"/>
                        <a:cs typeface="Tahoma" pitchFamily="34" charset="0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altLang="zh-CN" sz="12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832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marL="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endParaRPr lang="ru-RU" altLang="zh-CN" sz="1800" b="0" dirty="0" smtClean="0">
                        <a:latin typeface="+mn-lt"/>
                      </a:endParaRPr>
                    </a:p>
                    <a:p>
                      <a:pPr marL="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ru-RU" altLang="zh-CN" sz="1800" b="0" dirty="0" smtClean="0">
                          <a:latin typeface="+mn-lt"/>
                        </a:rPr>
                        <a:t>Суть проекта</a:t>
                      </a:r>
                    </a:p>
                    <a:p>
                      <a:pPr marL="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endParaRPr kumimoji="0" lang="ru-RU" altLang="zh-CN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zh-CN" sz="1200" dirty="0">
                        <a:latin typeface="+mn-lt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776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altLang="zh-CN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altLang="zh-CN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Потребительские характеристики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altLang="zh-CN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zh-CN" sz="1200" dirty="0">
                        <a:latin typeface="+mn-lt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128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zh-CN" sz="1200" b="0" dirty="0" smtClean="0">
                        <a:latin typeface="+mn-lt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zh-CN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altLang="zh-CN" sz="1200" dirty="0" smtClean="0">
                        <a:latin typeface="+mn-lt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3820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1228436" y="212437"/>
            <a:ext cx="8220363" cy="711342"/>
          </a:xfrm>
        </p:spPr>
        <p:txBody>
          <a:bodyPr/>
          <a:lstStyle/>
          <a:p>
            <a:r>
              <a:rPr lang="ru-RU" sz="2000" b="1" dirty="0" smtClean="0"/>
              <a:t>ИННОВАЦИОННО-ИНВЕСТИЦИОННЫЙ ПРОЕКТ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БИЗНЕС-МОДЕЛЬ ОСТЕРВАЛЬДЕРА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3</a:t>
            </a:r>
            <a:endParaRPr lang="ru-RU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413080"/>
              </p:ext>
            </p:extLst>
          </p:nvPr>
        </p:nvGraphicFramePr>
        <p:xfrm>
          <a:off x="896815" y="1459524"/>
          <a:ext cx="10577147" cy="5138363"/>
        </p:xfrm>
        <a:graphic>
          <a:graphicData uri="http://schemas.openxmlformats.org/drawingml/2006/table">
            <a:tbl>
              <a:tblPr firstRow="1" firstCol="1" bandRow="1"/>
              <a:tblGrid>
                <a:gridCol w="2013439">
                  <a:extLst>
                    <a:ext uri="{9D8B030D-6E8A-4147-A177-3AD203B41FA5}">
                      <a16:colId xmlns:a16="http://schemas.microsoft.com/office/drawing/2014/main" val="197587654"/>
                    </a:ext>
                  </a:extLst>
                </a:gridCol>
                <a:gridCol w="2031023">
                  <a:extLst>
                    <a:ext uri="{9D8B030D-6E8A-4147-A177-3AD203B41FA5}">
                      <a16:colId xmlns:a16="http://schemas.microsoft.com/office/drawing/2014/main" val="3529995042"/>
                    </a:ext>
                  </a:extLst>
                </a:gridCol>
                <a:gridCol w="1300782">
                  <a:extLst>
                    <a:ext uri="{9D8B030D-6E8A-4147-A177-3AD203B41FA5}">
                      <a16:colId xmlns:a16="http://schemas.microsoft.com/office/drawing/2014/main" val="1525607486"/>
                    </a:ext>
                  </a:extLst>
                </a:gridCol>
                <a:gridCol w="950049">
                  <a:extLst>
                    <a:ext uri="{9D8B030D-6E8A-4147-A177-3AD203B41FA5}">
                      <a16:colId xmlns:a16="http://schemas.microsoft.com/office/drawing/2014/main" val="2639009655"/>
                    </a:ext>
                  </a:extLst>
                </a:gridCol>
                <a:gridCol w="2268415">
                  <a:extLst>
                    <a:ext uri="{9D8B030D-6E8A-4147-A177-3AD203B41FA5}">
                      <a16:colId xmlns:a16="http://schemas.microsoft.com/office/drawing/2014/main" val="4022014778"/>
                    </a:ext>
                  </a:extLst>
                </a:gridCol>
                <a:gridCol w="2013439">
                  <a:extLst>
                    <a:ext uri="{9D8B030D-6E8A-4147-A177-3AD203B41FA5}">
                      <a16:colId xmlns:a16="http://schemas.microsoft.com/office/drawing/2014/main" val="2282794938"/>
                    </a:ext>
                  </a:extLst>
                </a:gridCol>
              </a:tblGrid>
              <a:tr h="4588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Ключевые партнеры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83" marR="25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Ключевые виды деятельности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83" marR="25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Предлагаемая ценность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83" marR="25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Взаимоотношения с клиентом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83" marR="25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Ключевые потребители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83" marR="25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890287"/>
                  </a:ext>
                </a:extLst>
              </a:tr>
              <a:tr h="1694580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83" marR="25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83" marR="25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83" marR="25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83" marR="25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83" marR="25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4165164"/>
                  </a:ext>
                </a:extLst>
              </a:tr>
              <a:tr h="2610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Ключевые ресурсы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83" marR="25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Каналы сбыта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83" marR="25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209297"/>
                  </a:ext>
                </a:extLst>
              </a:tr>
              <a:tr h="18364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83" marR="25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83" marR="25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243585"/>
                  </a:ext>
                </a:extLst>
              </a:tr>
              <a:tr h="22366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Структура издержек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83" marR="25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Потоки поступления дохода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83" marR="25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564387"/>
                  </a:ext>
                </a:extLst>
              </a:tr>
              <a:tr h="663793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83" marR="25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83" marR="25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908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0719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1228436" y="212437"/>
            <a:ext cx="8220363" cy="711342"/>
          </a:xfrm>
        </p:spPr>
        <p:txBody>
          <a:bodyPr/>
          <a:lstStyle/>
          <a:p>
            <a:r>
              <a:rPr lang="ru-RU" sz="2000" b="1" dirty="0" smtClean="0"/>
              <a:t>ИННОВАЦИОННО-ИНВЕСТИЦИОННЫЙ ПРОЕКТ 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FF0000"/>
                </a:solidFill>
              </a:rPr>
              <a:t>ИНВЕСТИЦИОННЫЕ </a:t>
            </a:r>
            <a:r>
              <a:rPr lang="ru-RU" sz="2000" b="1" dirty="0" smtClean="0">
                <a:solidFill>
                  <a:srgbClr val="FF0000"/>
                </a:solidFill>
              </a:rPr>
              <a:t>ЗАТРАТЫ</a:t>
            </a:r>
            <a:endParaRPr lang="ru-RU" sz="2000" b="1" dirty="0" smtClean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4</a:t>
            </a:r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076443" y="1170047"/>
            <a:ext cx="7826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FF0000"/>
                </a:solidFill>
              </a:rPr>
              <a:t>Таблица 1 </a:t>
            </a:r>
            <a:r>
              <a:rPr lang="ru-RU" altLang="ru-RU" b="1" dirty="0">
                <a:solidFill>
                  <a:srgbClr val="FF0000"/>
                </a:solidFill>
              </a:rPr>
              <a:t>– </a:t>
            </a:r>
            <a:r>
              <a:rPr lang="ru-RU" altLang="ru-RU" b="1" dirty="0" smtClean="0">
                <a:solidFill>
                  <a:srgbClr val="FF0000"/>
                </a:solidFill>
              </a:rPr>
              <a:t>Состав и структура инвестиционных затрат</a:t>
            </a:r>
            <a:endParaRPr lang="ru-RU" alt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649562"/>
              </p:ext>
            </p:extLst>
          </p:nvPr>
        </p:nvGraphicFramePr>
        <p:xfrm>
          <a:off x="600075" y="1539379"/>
          <a:ext cx="10424159" cy="2666997"/>
        </p:xfrm>
        <a:graphic>
          <a:graphicData uri="http://schemas.openxmlformats.org/drawingml/2006/table">
            <a:tbl>
              <a:tblPr firstRow="1" firstCol="1" bandRow="1"/>
              <a:tblGrid>
                <a:gridCol w="5760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2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07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63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Статья затрат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Значение, 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Структура,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333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средства, в </a:t>
                      </a:r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333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Здания и сооружения (помещения)</a:t>
                      </a: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333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Оборудование и техника</a:t>
                      </a: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333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Машины и автомобили</a:t>
                      </a: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333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Интеллектуальная собственность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333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Оборотные средства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333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Непредвиденные расходы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6333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3820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1228436" y="212437"/>
            <a:ext cx="8220363" cy="711342"/>
          </a:xfrm>
        </p:spPr>
        <p:txBody>
          <a:bodyPr/>
          <a:lstStyle/>
          <a:p>
            <a:r>
              <a:rPr lang="ru-RU" sz="2000" b="1" dirty="0" smtClean="0"/>
              <a:t>ИННОВАЦИОННО-ИНВЕСТИЦИОННЫЙ ПРОЕКТ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ПРОИЗВОДСТВЕННЫЙ ПЛАН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48854" y="3151247"/>
            <a:ext cx="9081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FF0000"/>
                </a:solidFill>
              </a:rPr>
              <a:t>Таблица 5 – Затраты на производство и себестоимость продукции</a:t>
            </a:r>
            <a:endParaRPr lang="ru-RU" alt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189760"/>
              </p:ext>
            </p:extLst>
          </p:nvPr>
        </p:nvGraphicFramePr>
        <p:xfrm>
          <a:off x="581894" y="3520581"/>
          <a:ext cx="10584870" cy="3043164"/>
        </p:xfrm>
        <a:graphic>
          <a:graphicData uri="http://schemas.openxmlformats.org/drawingml/2006/table">
            <a:tbl>
              <a:tblPr firstRow="1" firstCol="1" bandRow="1"/>
              <a:tblGrid>
                <a:gridCol w="5745015">
                  <a:extLst>
                    <a:ext uri="{9D8B030D-6E8A-4147-A177-3AD203B41FA5}">
                      <a16:colId xmlns:a16="http://schemas.microsoft.com/office/drawing/2014/main" val="4237503069"/>
                    </a:ext>
                  </a:extLst>
                </a:gridCol>
                <a:gridCol w="967971">
                  <a:extLst>
                    <a:ext uri="{9D8B030D-6E8A-4147-A177-3AD203B41FA5}">
                      <a16:colId xmlns:a16="http://schemas.microsoft.com/office/drawing/2014/main" val="1140658720"/>
                    </a:ext>
                  </a:extLst>
                </a:gridCol>
                <a:gridCol w="967971">
                  <a:extLst>
                    <a:ext uri="{9D8B030D-6E8A-4147-A177-3AD203B41FA5}">
                      <a16:colId xmlns:a16="http://schemas.microsoft.com/office/drawing/2014/main" val="2096671357"/>
                    </a:ext>
                  </a:extLst>
                </a:gridCol>
                <a:gridCol w="967971">
                  <a:extLst>
                    <a:ext uri="{9D8B030D-6E8A-4147-A177-3AD203B41FA5}">
                      <a16:colId xmlns:a16="http://schemas.microsoft.com/office/drawing/2014/main" val="1565727572"/>
                    </a:ext>
                  </a:extLst>
                </a:gridCol>
                <a:gridCol w="967971">
                  <a:extLst>
                    <a:ext uri="{9D8B030D-6E8A-4147-A177-3AD203B41FA5}">
                      <a16:colId xmlns:a16="http://schemas.microsoft.com/office/drawing/2014/main" val="3907527683"/>
                    </a:ext>
                  </a:extLst>
                </a:gridCol>
                <a:gridCol w="967971">
                  <a:extLst>
                    <a:ext uri="{9D8B030D-6E8A-4147-A177-3AD203B41FA5}">
                      <a16:colId xmlns:a16="http://schemas.microsoft.com/office/drawing/2014/main" val="3134004440"/>
                    </a:ext>
                  </a:extLst>
                </a:gridCol>
              </a:tblGrid>
              <a:tr h="23461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Годы проекта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8105231"/>
                  </a:ext>
                </a:extLst>
              </a:tr>
              <a:tr h="234617">
                <a:tc vMerge="1">
                  <a:txBody>
                    <a:bodyPr/>
                    <a:lstStyle/>
                    <a:p>
                      <a:endParaRPr lang="ru-RU" sz="14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109465"/>
                  </a:ext>
                </a:extLst>
              </a:tr>
              <a:tr h="25739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Фонд оплаты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труда, тыс. руб.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061353"/>
                  </a:ext>
                </a:extLst>
              </a:tr>
              <a:tr h="25739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Сырье и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материалы, тыс. руб.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887500"/>
                  </a:ext>
                </a:extLst>
              </a:tr>
              <a:tr h="25739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Коммунальные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услуги, тыс. руб.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230100"/>
                  </a:ext>
                </a:extLst>
              </a:tr>
              <a:tr h="25739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Амортизация, тыс. руб.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08699"/>
                  </a:ext>
                </a:extLst>
              </a:tr>
              <a:tr h="25739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Тара, тыс. руб.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969813"/>
                  </a:ext>
                </a:extLst>
              </a:tr>
              <a:tr h="25739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Услуги сторонних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организаций, тыс. руб.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723911"/>
                  </a:ext>
                </a:extLst>
              </a:tr>
              <a:tr h="25739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ИТОГО, тыс. руб.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003829"/>
                  </a:ext>
                </a:extLst>
              </a:tr>
              <a:tr h="25739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Прочие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затраты, тыс. руб.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233180"/>
                  </a:ext>
                </a:extLst>
              </a:tr>
              <a:tr h="2573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ВСЕГО, тыс. руб.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250223"/>
                  </a:ext>
                </a:extLst>
              </a:tr>
              <a:tr h="2573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в расчете на 1 ед., руб.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044601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467034" y="1154807"/>
            <a:ext cx="5044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FF0000"/>
                </a:solidFill>
              </a:rPr>
              <a:t>Таблица 4 – План объемов </a:t>
            </a:r>
            <a:r>
              <a:rPr lang="ru-RU" altLang="ru-RU" b="1" dirty="0" smtClean="0">
                <a:solidFill>
                  <a:srgbClr val="FF0000"/>
                </a:solidFill>
              </a:rPr>
              <a:t>продаж</a:t>
            </a:r>
            <a:endParaRPr lang="ru-RU" alt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936152"/>
              </p:ext>
            </p:extLst>
          </p:nvPr>
        </p:nvGraphicFramePr>
        <p:xfrm>
          <a:off x="609600" y="1524139"/>
          <a:ext cx="10584870" cy="1356360"/>
        </p:xfrm>
        <a:graphic>
          <a:graphicData uri="http://schemas.openxmlformats.org/drawingml/2006/table">
            <a:tbl>
              <a:tblPr firstRow="1" firstCol="1" bandRow="1"/>
              <a:tblGrid>
                <a:gridCol w="5745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7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79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79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79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79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849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Годы проекта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492">
                <a:tc vMerge="1">
                  <a:txBody>
                    <a:bodyPr/>
                    <a:lstStyle/>
                    <a:p>
                      <a:endParaRPr lang="ru-RU" sz="14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7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Фактический объем продаж,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ед.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7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Цена за 1 ед. руб.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7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Выручка,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руб.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3820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1228436" y="212437"/>
            <a:ext cx="8220363" cy="711342"/>
          </a:xfrm>
        </p:spPr>
        <p:txBody>
          <a:bodyPr/>
          <a:lstStyle/>
          <a:p>
            <a:r>
              <a:rPr lang="ru-RU" sz="2000" b="1" dirty="0" smtClean="0"/>
              <a:t>ИННОВАЦИОННО-ИНВЕСТИЦИОННЫЙ ПРОЕКТ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ОЦЕНКА РИСКОВ ПРОЕКТА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6</a:t>
            </a:r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083386" y="1170047"/>
            <a:ext cx="3812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FF0000"/>
                </a:solidFill>
              </a:rPr>
              <a:t>Таблица 8 </a:t>
            </a:r>
            <a:r>
              <a:rPr lang="ru-RU" altLang="ru-RU" b="1" dirty="0">
                <a:solidFill>
                  <a:srgbClr val="FF0000"/>
                </a:solidFill>
              </a:rPr>
              <a:t>– </a:t>
            </a:r>
            <a:r>
              <a:rPr lang="ru-RU" altLang="ru-RU" b="1" dirty="0" smtClean="0">
                <a:solidFill>
                  <a:srgbClr val="FF0000"/>
                </a:solidFill>
              </a:rPr>
              <a:t>Риски проекта</a:t>
            </a:r>
            <a:endParaRPr lang="ru-RU" alt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350106"/>
              </p:ext>
            </p:extLst>
          </p:nvPr>
        </p:nvGraphicFramePr>
        <p:xfrm>
          <a:off x="330724" y="1600200"/>
          <a:ext cx="10941180" cy="1118524"/>
        </p:xfrm>
        <a:graphic>
          <a:graphicData uri="http://schemas.openxmlformats.org/drawingml/2006/table">
            <a:tbl>
              <a:tblPr firstRow="1" firstCol="1" bandRow="1"/>
              <a:tblGrid>
                <a:gridCol w="5470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0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5971"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Способы реагирования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851">
                <a:tc>
                  <a:txBody>
                    <a:bodyPr/>
                    <a:lstStyle/>
                    <a:p>
                      <a:pPr marL="72000" algn="l" fontAlgn="ctr"/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851">
                <a:tc>
                  <a:txBody>
                    <a:bodyPr/>
                    <a:lstStyle/>
                    <a:p>
                      <a:pPr marL="72000" algn="l" fontAlgn="ctr"/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851">
                <a:tc>
                  <a:txBody>
                    <a:bodyPr/>
                    <a:lstStyle/>
                    <a:p>
                      <a:pPr marL="72000" algn="l" fontAlgn="ctr"/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14506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2030">
      <a:dk1>
        <a:srgbClr val="001B71"/>
      </a:dk1>
      <a:lt1>
        <a:srgbClr val="FFFFFF"/>
      </a:lt1>
      <a:dk2>
        <a:srgbClr val="F4F4F6"/>
      </a:dk2>
      <a:lt2>
        <a:srgbClr val="F4F4F6"/>
      </a:lt2>
      <a:accent1>
        <a:srgbClr val="A2A2A2"/>
      </a:accent1>
      <a:accent2>
        <a:srgbClr val="EA0029"/>
      </a:accent2>
      <a:accent3>
        <a:srgbClr val="383A3F"/>
      </a:accent3>
      <a:accent4>
        <a:srgbClr val="001B71"/>
      </a:accent4>
      <a:accent5>
        <a:srgbClr val="A2A2A2"/>
      </a:accent5>
      <a:accent6>
        <a:srgbClr val="FFFFFF"/>
      </a:accent6>
      <a:hlink>
        <a:srgbClr val="F4F4F6"/>
      </a:hlink>
      <a:folHlink>
        <a:srgbClr val="383A3F"/>
      </a:folHlink>
    </a:clrScheme>
    <a:fontScheme name="2030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234</Words>
  <Application>Microsoft Office PowerPoint</Application>
  <PresentationFormat>Широкоэкранный</PresentationFormat>
  <Paragraphs>82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Tahoma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copp-user</dc:creator>
  <cp:lastModifiedBy>admin</cp:lastModifiedBy>
  <cp:revision>79</cp:revision>
  <dcterms:created xsi:type="dcterms:W3CDTF">2021-11-18T06:01:37Z</dcterms:created>
  <dcterms:modified xsi:type="dcterms:W3CDTF">2022-12-12T09:49:39Z</dcterms:modified>
</cp:coreProperties>
</file>